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68" r:id="rId2"/>
    <p:sldId id="510" r:id="rId3"/>
    <p:sldId id="511" r:id="rId4"/>
    <p:sldId id="512" r:id="rId5"/>
    <p:sldId id="514" r:id="rId6"/>
    <p:sldId id="513" r:id="rId7"/>
    <p:sldId id="264" r:id="rId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100" d="100"/>
          <a:sy n="100" d="100"/>
        </p:scale>
        <p:origin x="858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=""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90776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=""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=""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=""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=""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=""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=""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=""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=""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=""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=""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=""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=""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=""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19/09/2023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75" r:id="rId13"/>
    <p:sldLayoutId id="214748367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3271897" y="2666137"/>
            <a:ext cx="6453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Proyecto SOFACTO</a:t>
            </a:r>
            <a:endParaRPr lang="es-ES" sz="54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="" xmlns:a16="http://schemas.microsoft.com/office/drawing/2014/main" id="{9896E8B4-453C-7E26-D038-59933D4B744F}"/>
              </a:ext>
            </a:extLst>
          </p:cNvPr>
          <p:cNvSpPr txBox="1"/>
          <p:nvPr/>
        </p:nvSpPr>
        <p:spPr>
          <a:xfrm>
            <a:off x="7588291" y="4949624"/>
            <a:ext cx="38543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dirty="0" smtClean="0">
                <a:latin typeface="Work Sans Light" pitchFamily="2" charset="77"/>
              </a:rPr>
              <a:t>Darwin Ediver Carvajal Patiño</a:t>
            </a:r>
          </a:p>
          <a:p>
            <a:pPr algn="ctr"/>
            <a:r>
              <a:rPr lang="es-MX" sz="1600" dirty="0" smtClean="0">
                <a:latin typeface="Work Sans Light" pitchFamily="2" charset="77"/>
              </a:rPr>
              <a:t>Kevin Santiago Wilches Ardila</a:t>
            </a:r>
          </a:p>
          <a:p>
            <a:pPr algn="ctr"/>
            <a:r>
              <a:rPr lang="es-MX" sz="1600" dirty="0" smtClean="0">
                <a:latin typeface="Work Sans Light" pitchFamily="2" charset="77"/>
              </a:rPr>
              <a:t>Juan Diego González Chinchilla</a:t>
            </a:r>
          </a:p>
          <a:p>
            <a:pPr algn="ctr"/>
            <a:r>
              <a:rPr lang="es-MX" sz="1600" dirty="0" smtClean="0">
                <a:latin typeface="Work Sans Light" pitchFamily="2" charset="77"/>
              </a:rPr>
              <a:t>Johan </a:t>
            </a:r>
            <a:r>
              <a:rPr lang="es-MX" sz="1600" dirty="0" err="1" smtClean="0">
                <a:latin typeface="Work Sans Light" pitchFamily="2" charset="77"/>
              </a:rPr>
              <a:t>Stiven</a:t>
            </a:r>
            <a:r>
              <a:rPr lang="es-MX" sz="1600" dirty="0" smtClean="0">
                <a:latin typeface="Work Sans Light" pitchFamily="2" charset="77"/>
              </a:rPr>
              <a:t> </a:t>
            </a:r>
            <a:r>
              <a:rPr lang="es-MX" sz="1600" dirty="0" err="1" smtClean="0">
                <a:latin typeface="Work Sans Light" pitchFamily="2" charset="77"/>
              </a:rPr>
              <a:t>Casimilas</a:t>
            </a:r>
            <a:r>
              <a:rPr lang="es-MX" sz="1600" dirty="0" smtClean="0">
                <a:latin typeface="Work Sans Light" pitchFamily="2" charset="77"/>
              </a:rPr>
              <a:t> </a:t>
            </a:r>
            <a:r>
              <a:rPr lang="es-MX" sz="1600" dirty="0" smtClean="0">
                <a:latin typeface="Work Sans Light" pitchFamily="2" charset="77"/>
              </a:rPr>
              <a:t>Huertas 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=""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077349" y="2685683"/>
            <a:ext cx="4058674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77349" y="2186927"/>
            <a:ext cx="6344674" cy="70743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5400" dirty="0" smtClean="0">
                <a:solidFill>
                  <a:srgbClr val="38AA00"/>
                </a:solidFill>
                <a:latin typeface="Work Sans Light" pitchFamily="2" charset="77"/>
              </a:rPr>
              <a:t>Introducción  </a:t>
            </a:r>
            <a:endParaRPr lang="es-CO" sz="5400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1077349" y="3323005"/>
            <a:ext cx="798195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/>
            <a:r>
              <a:rPr lang="es-MX" dirty="0" smtClean="0"/>
              <a:t>Debido </a:t>
            </a:r>
            <a:r>
              <a:rPr lang="es-MX" dirty="0"/>
              <a:t>a la problemática encontrada en “Lácteos del Campo” se observa que actualmente se lleva un proceso de inventario y facturación de manera manual, por lo tanto se decide realizar un software de facturación con múltiples herramientas que permitan de manera sencilla y eficaz el ingreso a la información suministrada por el usuario (Administrador de “Lácteos del Campo”)  ya que podrá ingresar y tener control de su inventario de manera ordenada, aparte de esto, obtendrá un registro de las ventas  para finalmente ofrecer una </a:t>
            </a:r>
            <a:r>
              <a:rPr lang="es-MX" dirty="0" smtClean="0"/>
              <a:t>factura. </a:t>
            </a:r>
          </a:p>
          <a:p>
            <a:pPr indent="457200"/>
            <a:r>
              <a:rPr lang="es-MX" dirty="0"/>
              <a:t/>
            </a:r>
            <a:br>
              <a:rPr lang="es-MX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6798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s-MX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onstrucción </a:t>
            </a: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la base de datos usando sentencias DDL (SQL)</a:t>
            </a:r>
            <a:r>
              <a:rPr lang="es-MX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s-CO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1322" r="1762"/>
          <a:stretch/>
        </p:blipFill>
        <p:spPr>
          <a:xfrm>
            <a:off x="1609725" y="3026287"/>
            <a:ext cx="4191000" cy="20574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/>
          <a:srcRect l="2212" r="5310"/>
          <a:stretch/>
        </p:blipFill>
        <p:spPr>
          <a:xfrm>
            <a:off x="6388893" y="2920144"/>
            <a:ext cx="3814763" cy="1247775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3012" y="5579671"/>
            <a:ext cx="10448925" cy="581025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723061" y="2018258"/>
            <a:ext cx="79819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/>
            <a:r>
              <a:rPr lang="es-MX" dirty="0" smtClean="0"/>
              <a:t>Se realiza la creación de las tablas con sus respectivos campos y tipos de datos, luego se crean las llaves foráneas para que quede todo correctamente relacionado.  </a:t>
            </a:r>
          </a:p>
          <a:p>
            <a:pPr indent="457200"/>
            <a:r>
              <a:rPr lang="es-MX" dirty="0"/>
              <a:t/>
            </a:r>
            <a:br>
              <a:rPr lang="es-MX" dirty="0"/>
            </a:br>
            <a:endParaRPr lang="es-CO" dirty="0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5"/>
          <a:srcRect l="1213" t="5499" r="6873" b="7834"/>
          <a:stretch/>
        </p:blipFill>
        <p:spPr>
          <a:xfrm>
            <a:off x="6456986" y="4316582"/>
            <a:ext cx="3248025" cy="111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12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8868739" cy="1325563"/>
          </a:xfrm>
        </p:spPr>
        <p:txBody>
          <a:bodyPr>
            <a:normAutofit/>
          </a:bodyPr>
          <a:lstStyle/>
          <a:p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s-MX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atos </a:t>
            </a: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prueba insertados, </a:t>
            </a:r>
            <a:r>
              <a:rPr lang="es-MX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Joins</a:t>
            </a: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consultas y </a:t>
            </a:r>
            <a:r>
              <a:rPr lang="es-MX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subconsultas</a:t>
            </a:r>
            <a:r>
              <a:rPr lang="es-MX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s-CO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="" xmlns:a16="http://schemas.microsoft.com/office/drawing/2014/main" id="{9896E8B4-453C-7E26-D038-59933D4B744F}"/>
              </a:ext>
            </a:extLst>
          </p:cNvPr>
          <p:cNvSpPr txBox="1"/>
          <p:nvPr/>
        </p:nvSpPr>
        <p:spPr>
          <a:xfrm>
            <a:off x="7388266" y="5535363"/>
            <a:ext cx="3854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600" dirty="0">
              <a:latin typeface="Work Sans Light" pitchFamily="2" charset="77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3357283"/>
            <a:ext cx="9020175" cy="76200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36" y="4403460"/>
            <a:ext cx="6721516" cy="847725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1551" t="-5883" r="9188" b="15459"/>
          <a:stretch/>
        </p:blipFill>
        <p:spPr>
          <a:xfrm>
            <a:off x="7420120" y="4437819"/>
            <a:ext cx="3790660" cy="779006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2775554" y="2319587"/>
            <a:ext cx="67837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/>
            <a:r>
              <a:rPr lang="es-MX" dirty="0" smtClean="0"/>
              <a:t>Realizamos las inserciones de los registros respectivos de cada tabla, teniendo en cuenta la relación entre ellas mismas.</a:t>
            </a:r>
          </a:p>
          <a:p>
            <a:pPr indent="457200"/>
            <a:r>
              <a:rPr lang="es-MX" dirty="0"/>
              <a:t/>
            </a:r>
            <a:br>
              <a:rPr lang="es-MX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700679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8868739" cy="1325563"/>
          </a:xfrm>
        </p:spPr>
        <p:txBody>
          <a:bodyPr>
            <a:normAutofit/>
          </a:bodyPr>
          <a:lstStyle/>
          <a:p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s-MX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atos </a:t>
            </a: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prueba insertados, </a:t>
            </a:r>
            <a:r>
              <a:rPr lang="es-MX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Joins</a:t>
            </a: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consultas y </a:t>
            </a:r>
            <a:r>
              <a:rPr lang="es-MX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subconsultas</a:t>
            </a:r>
            <a:r>
              <a:rPr lang="es-MX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s-CO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="" xmlns:a16="http://schemas.microsoft.com/office/drawing/2014/main" id="{9896E8B4-453C-7E26-D038-59933D4B744F}"/>
              </a:ext>
            </a:extLst>
          </p:cNvPr>
          <p:cNvSpPr txBox="1"/>
          <p:nvPr/>
        </p:nvSpPr>
        <p:spPr>
          <a:xfrm>
            <a:off x="7388266" y="5535363"/>
            <a:ext cx="3854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600" dirty="0">
              <a:latin typeface="Work Sans Light" pitchFamily="2" charset="77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1275" r="1107" b="5348"/>
          <a:stretch/>
        </p:blipFill>
        <p:spPr>
          <a:xfrm>
            <a:off x="792204" y="1852253"/>
            <a:ext cx="6438900" cy="93761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t="1337" r="2851" b="7150"/>
          <a:stretch/>
        </p:blipFill>
        <p:spPr>
          <a:xfrm>
            <a:off x="7420099" y="1691939"/>
            <a:ext cx="2109788" cy="12192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3097" t="2061" r="8066" b="9347"/>
          <a:stretch/>
        </p:blipFill>
        <p:spPr>
          <a:xfrm>
            <a:off x="6655717" y="3206079"/>
            <a:ext cx="1819276" cy="104254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5"/>
          <a:srcRect l="1114" r="3454" b="11511"/>
          <a:stretch/>
        </p:blipFill>
        <p:spPr>
          <a:xfrm>
            <a:off x="857250" y="3243708"/>
            <a:ext cx="5572125" cy="918717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6"/>
          <a:srcRect l="414" r="2482" b="15631"/>
          <a:stretch/>
        </p:blipFill>
        <p:spPr>
          <a:xfrm>
            <a:off x="5381624" y="4992195"/>
            <a:ext cx="6705601" cy="843798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7250" y="4379324"/>
            <a:ext cx="4429125" cy="217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MX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Contraseña encriptada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="" xmlns:a16="http://schemas.microsoft.com/office/drawing/2014/main" id="{9896E8B4-453C-7E26-D038-59933D4B744F}"/>
              </a:ext>
            </a:extLst>
          </p:cNvPr>
          <p:cNvSpPr txBox="1"/>
          <p:nvPr/>
        </p:nvSpPr>
        <p:spPr>
          <a:xfrm>
            <a:off x="7388266" y="5535363"/>
            <a:ext cx="3854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600" dirty="0">
              <a:latin typeface="Work Sans Light" pitchFamily="2" charset="77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t="4421" r="1587" b="9505"/>
          <a:stretch/>
        </p:blipFill>
        <p:spPr>
          <a:xfrm>
            <a:off x="7619181" y="3476625"/>
            <a:ext cx="4153720" cy="155257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l="414" t="-2510" r="831" b="2510"/>
          <a:stretch/>
        </p:blipFill>
        <p:spPr>
          <a:xfrm>
            <a:off x="456236" y="2243636"/>
            <a:ext cx="6909168" cy="346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99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=""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4394</TotalTime>
  <Words>168</Words>
  <Application>Microsoft Office PowerPoint</Application>
  <PresentationFormat>Panorámica</PresentationFormat>
  <Paragraphs>18</Paragraphs>
  <Slides>7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Work Sans</vt:lpstr>
      <vt:lpstr>Work Sans Light</vt:lpstr>
      <vt:lpstr>Tema de Office</vt:lpstr>
      <vt:lpstr>Presentación de PowerPoint</vt:lpstr>
      <vt:lpstr>Presentación de PowerPoint</vt:lpstr>
      <vt:lpstr>Construcción de la base de datos usando sentencias DDL (SQL) </vt:lpstr>
      <vt:lpstr>Datos de prueba insertados, Joins, consultas y subconsultas </vt:lpstr>
      <vt:lpstr>Datos de prueba insertados, Joins, consultas y subconsultas </vt:lpstr>
      <vt:lpstr>Contraseña encriptada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Juan Diego González Chinchilla</cp:lastModifiedBy>
  <cp:revision>80</cp:revision>
  <dcterms:created xsi:type="dcterms:W3CDTF">2020-10-01T23:51:28Z</dcterms:created>
  <dcterms:modified xsi:type="dcterms:W3CDTF">2023-09-20T04:27:26Z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